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D7A2A1-8D89-4710-996D-C534D5AA35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5C5CCA7-43E4-4A76-9264-5493224942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9E497EB-5F15-4BCE-B9E1-B45732C23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61846-BE09-4EF4-9795-AE78327051A1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0F2490-27FE-4A1A-A926-54183BECC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7D0FB0-657B-4F3C-A4C3-52101EAFE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06F2-014F-4972-8BD8-19B77CD29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605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090B0E-CE2D-432D-B0D5-5939E1DA9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5C77002-4DBF-405E-BC5F-73A0407E22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C385EB-1492-4AA0-812C-87576AF7B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61846-BE09-4EF4-9795-AE78327051A1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9F050D-0CD4-473A-957A-C112DFE2D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E292305-B824-45E2-A6F2-65AE9F009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06F2-014F-4972-8BD8-19B77CD29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851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58726A2-1304-483C-A44A-8DCFC50C8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B048680-9D38-4C76-9F30-AB5316B807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2832664-AF14-4165-8F30-6D05738E7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61846-BE09-4EF4-9795-AE78327051A1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69F376-8E22-474F-93AF-52A1F7C67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1727FC-8367-4197-9CF2-D5F5DFEBE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06F2-014F-4972-8BD8-19B77CD29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414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C6BF42-CD40-4E70-BCD9-DBDCED536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2712C5-684F-4C7A-8BA6-9772F141B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84722A-0FEF-4B6C-9AEE-7033FED7D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61846-BE09-4EF4-9795-AE78327051A1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FB1B76-6097-499B-A79F-343B4106C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4F1FF8-FD7A-4F94-A20E-8B8991A5D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06F2-014F-4972-8BD8-19B77CD29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068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A066B8-A035-4CF9-84FC-D37273E5D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BAA0D1-BDC6-467C-8EAF-C2A0F3284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7D368FC-7899-4C32-88D9-B4860134F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61846-BE09-4EF4-9795-AE78327051A1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5BA4DE-C7AC-4F3E-933E-1BF8B3F6D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7975A77-A63E-4AFA-9CC4-EF5D2B0AF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06F2-014F-4972-8BD8-19B77CD29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080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E62391-0CA2-4AE0-8E58-A36ECB549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A8BC99-90CC-4BFC-B1D2-B22A21BEEC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7D9EFEA-D1A1-4730-8E65-C9AF3AA622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A5C5CC4-8827-48EF-9F6F-C76B4DC84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61846-BE09-4EF4-9795-AE78327051A1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ADF623C-39F9-47A2-B7E5-3CE239CD5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C6AD1BD-EE80-4623-978F-BC0246F34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06F2-014F-4972-8BD8-19B77CD29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298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F46DDF-424C-4C7F-8E70-FDC0DA01B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194CA80-D8C0-4765-B26E-72789CADA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FFBE05D-7841-4BD2-847F-5CF9AD1FF9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439EEF6-D4B9-43DC-96C6-9DD946F5D1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03C8E6C-8DEF-4C43-80B1-ACC9D032C0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AD4017C-02DC-4EAA-B134-A6B9C18F04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61846-BE09-4EF4-9795-AE78327051A1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BFF178A-60BE-40B3-9BDC-DBBDE1EDC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5A1E143-1C8A-47E6-9200-A6E19B9B3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06F2-014F-4972-8BD8-19B77CD29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119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13F4AE-6CF2-40F6-BF4E-7E779CD67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820B419-DD4B-4072-9FC8-C125C7092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61846-BE09-4EF4-9795-AE78327051A1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7C57E6D-D3AA-4717-BA98-8FBEE2EBB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5E03074-EFF0-4E9D-A9F5-30A8DBAFA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06F2-014F-4972-8BD8-19B77CD29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414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90BB9EE-8E49-4327-A66B-70B65A245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61846-BE09-4EF4-9795-AE78327051A1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082D18F-5D72-4F31-863E-3A470778C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4895E08-6FD7-4790-AACD-B3A55B5F3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06F2-014F-4972-8BD8-19B77CD29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017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AA2573-252D-4FA3-84A1-08C095A8E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BE0ECC-E2C7-4AF9-B2B7-49F6C54AF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0695B56-687D-4B37-A1C9-079CC87A1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40A3C2A-014C-4978-A14E-936754B3A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61846-BE09-4EF4-9795-AE78327051A1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12EFCF2-3708-4DF8-A595-FB2C4266C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8DE82DB-66A0-4219-8CE3-8DC1EB176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06F2-014F-4972-8BD8-19B77CD29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659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A8BA04-DEF7-4B7F-A0E2-0F93E5231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FF9171B-5687-443F-B310-45A456D947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B9ACAE3-97AF-4FE7-8D14-C7A8873856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D9203C0-695C-4061-B747-944F7A5A3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61846-BE09-4EF4-9795-AE78327051A1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C4F2890-5C5F-491D-B4C6-E3523FCD8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AE7F4B6-CED9-4B9F-90C9-D5FDCFB7A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206F2-014F-4972-8BD8-19B77CD29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026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9D425E-1A52-4E2B-882C-5D9689F61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8F43190-928A-4336-84BF-33FECD4003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60ABB2-9D4B-45F7-90E5-0E9D1C23D4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C61846-BE09-4EF4-9795-AE78327051A1}" type="datetimeFigureOut">
              <a:rPr lang="ru-RU" smtClean="0"/>
              <a:t>23.01.2024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380A2A5-8075-4917-A56A-7E9A7B07FB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9089BC-5A67-4135-A360-8DCF30EE6D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206F2-014F-4972-8BD8-19B77CD29A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241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B377885D-9AC2-4592-8B62-C805C38F03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812"/>
          <a:stretch/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321A77-4F68-4FED-B176-C00A43C2A3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177493"/>
            <a:ext cx="10169236" cy="2424545"/>
          </a:xfrm>
        </p:spPr>
        <p:txBody>
          <a:bodyPr>
            <a:normAutofit/>
          </a:bodyPr>
          <a:lstStyle/>
          <a:p>
            <a:r>
              <a:rPr lang="ru-RU" sz="6600" b="1" dirty="0"/>
              <a:t>Викторина по теме «Доли и дроби»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0AD7D59-D229-482D-AE52-AB9C94C6E3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5215949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ru-RU" sz="2800" dirty="0"/>
              <a:t>Выполнила: студентка </a:t>
            </a:r>
          </a:p>
          <a:p>
            <a:pPr algn="r"/>
            <a:r>
              <a:rPr lang="ru-RU" sz="2800" dirty="0"/>
              <a:t>группы 321Н1 </a:t>
            </a:r>
          </a:p>
          <a:p>
            <a:pPr algn="r"/>
            <a:r>
              <a:rPr lang="ru-RU" sz="2800" dirty="0"/>
              <a:t>Жолтикова Вита</a:t>
            </a:r>
          </a:p>
        </p:txBody>
      </p:sp>
    </p:spTree>
    <p:extLst>
      <p:ext uri="{BB962C8B-B14F-4D97-AF65-F5344CB8AC3E}">
        <p14:creationId xmlns:p14="http://schemas.microsoft.com/office/powerpoint/2010/main" val="3967267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09EE81F-09AA-42EE-96FD-6285BFE4C50F}"/>
              </a:ext>
            </a:extLst>
          </p:cNvPr>
          <p:cNvSpPr/>
          <p:nvPr/>
        </p:nvSpPr>
        <p:spPr>
          <a:xfrm>
            <a:off x="3913928" y="805934"/>
            <a:ext cx="43641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https://wordwall.net/ru/resource/67140727</a:t>
            </a: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BDD59F5-956A-4421-B731-D836BC9C53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6057" y="1666875"/>
            <a:ext cx="3524250" cy="352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2784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Широкоэкранный</PresentationFormat>
  <Paragraphs>5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Викторина по теме «Доли и дроби»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Викторина по теме «Доли и дроби»</dc:title>
  <dc:creator>111</dc:creator>
  <cp:lastModifiedBy>111</cp:lastModifiedBy>
  <cp:revision>1</cp:revision>
  <dcterms:created xsi:type="dcterms:W3CDTF">2024-01-23T12:47:22Z</dcterms:created>
  <dcterms:modified xsi:type="dcterms:W3CDTF">2024-01-23T12:47:41Z</dcterms:modified>
</cp:coreProperties>
</file>