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7A2A1-8D89-4710-996D-C534D5AA3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C5CCA7-43E4-4A76-9264-549322494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E497EB-5F15-4BCE-B9E1-B45732C2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F2490-27FE-4A1A-A926-54183BEC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7D0FB0-657B-4F3C-A4C3-52101EAF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60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90B0E-CE2D-432D-B0D5-5939E1DA9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C77002-4DBF-405E-BC5F-73A0407E2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C385EB-1492-4AA0-812C-87576AF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9F050D-0CD4-473A-957A-C112DFE2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292305-B824-45E2-A6F2-65AE9F00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5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8726A2-1304-483C-A44A-8DCFC50C8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048680-9D38-4C76-9F30-AB5316B80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832664-AF14-4165-8F30-6D05738E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69F376-8E22-474F-93AF-52A1F7C67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1727FC-8367-4197-9CF2-D5F5DFEB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6BF42-CD40-4E70-BCD9-DBDCED53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2712C5-684F-4C7A-8BA6-9772F141B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84722A-0FEF-4B6C-9AEE-7033FED7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FB1B76-6097-499B-A79F-343B4106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4F1FF8-FD7A-4F94-A20E-8B8991A5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06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066B8-A035-4CF9-84FC-D37273E5D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AA0D1-BDC6-467C-8EAF-C2A0F328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D368FC-7899-4C32-88D9-B4860134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BA4DE-C7AC-4F3E-933E-1BF8B3F6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975A77-A63E-4AFA-9CC4-EF5D2B0A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08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62391-0CA2-4AE0-8E58-A36ECB54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A8BC99-90CC-4BFC-B1D2-B22A21BEE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D9EFEA-D1A1-4730-8E65-C9AF3AA62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5C5CC4-8827-48EF-9F6F-C76B4DC8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DF623C-39F9-47A2-B7E5-3CE239CD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6AD1BD-EE80-4623-978F-BC0246F3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9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46DDF-424C-4C7F-8E70-FDC0DA01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94CA80-D8C0-4765-B26E-72789CADA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FBE05D-7841-4BD2-847F-5CF9AD1F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39EEF6-D4B9-43DC-96C6-9DD946F5D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3C8E6C-8DEF-4C43-80B1-ACC9D032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AD4017C-02DC-4EAA-B134-A6B9C18F0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FF178A-60BE-40B3-9BDC-DBBDE1ED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A1E143-1C8A-47E6-9200-A6E19B9B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1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3F4AE-6CF2-40F6-BF4E-7E779CD6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20B419-DD4B-4072-9FC8-C125C709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C57E6D-D3AA-4717-BA98-8FBEE2EB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E03074-EFF0-4E9D-A9F5-30A8DBAF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1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0BB9EE-8E49-4327-A66B-70B65A24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82D18F-5D72-4F31-863E-3A470778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895E08-6FD7-4790-AACD-B3A55B5F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1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A2573-252D-4FA3-84A1-08C095A8E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BE0ECC-E2C7-4AF9-B2B7-49F6C54AF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695B56-687D-4B37-A1C9-079CC87A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0A3C2A-014C-4978-A14E-936754B3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2EFCF2-3708-4DF8-A595-FB2C4266C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DE82DB-66A0-4219-8CE3-8DC1EB17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65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8BA04-DEF7-4B7F-A0E2-0F93E523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F9171B-5687-443F-B310-45A456D94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9ACAE3-97AF-4FE7-8D14-C7A887385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9203C0-695C-4061-B747-944F7A5A3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4F2890-5C5F-491D-B4C6-E3523FCD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E7F4B6-CED9-4B9F-90C9-D5FDCFB7A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2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D425E-1A52-4E2B-882C-5D9689F6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F43190-928A-4336-84BF-33FECD400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0ABB2-9D4B-45F7-90E5-0E9D1C23D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61846-BE09-4EF4-9795-AE78327051A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80A2A5-8075-4917-A56A-7E9A7B07F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9089BC-5A67-4135-A360-8DCF30EE6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206F2-014F-4972-8BD8-19B77CD29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4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77885D-9AC2-4592-8B62-C805C38F0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12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21A77-4F68-4FED-B176-C00A43C2A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77493"/>
            <a:ext cx="10169236" cy="2424545"/>
          </a:xfrm>
        </p:spPr>
        <p:txBody>
          <a:bodyPr>
            <a:normAutofit/>
          </a:bodyPr>
          <a:lstStyle/>
          <a:p>
            <a:r>
              <a:rPr lang="ru-RU" sz="6600" b="1" dirty="0"/>
              <a:t>Викторина по теме «Доли и дроби»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AD7D59-D229-482D-AE52-AB9C94C6E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215949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2800" dirty="0"/>
              <a:t>Выполнила: студентка </a:t>
            </a:r>
          </a:p>
          <a:p>
            <a:pPr algn="r"/>
            <a:r>
              <a:rPr lang="ru-RU" sz="2800" dirty="0"/>
              <a:t>группы 321Н1 </a:t>
            </a:r>
          </a:p>
          <a:p>
            <a:pPr algn="r"/>
            <a:r>
              <a:rPr lang="ru-RU" sz="2800" dirty="0"/>
              <a:t>Жолтикова Вита</a:t>
            </a:r>
          </a:p>
        </p:txBody>
      </p:sp>
    </p:spTree>
    <p:extLst>
      <p:ext uri="{BB962C8B-B14F-4D97-AF65-F5344CB8AC3E}">
        <p14:creationId xmlns:p14="http://schemas.microsoft.com/office/powerpoint/2010/main" val="396726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9EE81F-09AA-42EE-96FD-6285BFE4C50F}"/>
              </a:ext>
            </a:extLst>
          </p:cNvPr>
          <p:cNvSpPr/>
          <p:nvPr/>
        </p:nvSpPr>
        <p:spPr>
          <a:xfrm>
            <a:off x="3913928" y="805934"/>
            <a:ext cx="4364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https://wordwall.net/ru/resource/67140727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BDD59F5-956A-4421-B731-D836BC9C5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057" y="1666875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784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Викторина по теме «Доли и дроби»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теме «Доли и дроби»</dc:title>
  <dc:creator>111</dc:creator>
  <cp:lastModifiedBy>111</cp:lastModifiedBy>
  <cp:revision>1</cp:revision>
  <dcterms:created xsi:type="dcterms:W3CDTF">2024-01-23T12:47:22Z</dcterms:created>
  <dcterms:modified xsi:type="dcterms:W3CDTF">2024-01-23T12:47:41Z</dcterms:modified>
</cp:coreProperties>
</file>